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42808525" cy="30279975"/>
  <p:notesSz cx="6807200" cy="9939338"/>
  <p:defaultTextStyle>
    <a:defPPr>
      <a:defRPr lang="ja-JP"/>
    </a:defPPr>
    <a:lvl1pPr marL="0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 userDrawn="1">
          <p15:clr>
            <a:srgbClr val="A4A3A4"/>
          </p15:clr>
        </p15:guide>
        <p15:guide id="2" pos="134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5753" autoAdjust="0"/>
  </p:normalViewPr>
  <p:slideViewPr>
    <p:cSldViewPr showGuides="1">
      <p:cViewPr>
        <p:scale>
          <a:sx n="24" d="100"/>
          <a:sy n="24" d="100"/>
        </p:scale>
        <p:origin x="1662" y="78"/>
      </p:cViewPr>
      <p:guideLst>
        <p:guide orient="horz" pos="9537"/>
        <p:guide pos="134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210640" y="9406421"/>
            <a:ext cx="36387247" cy="64905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21279" y="17158652"/>
            <a:ext cx="29965968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3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30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79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4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61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89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15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33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91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2777623" y="7569994"/>
            <a:ext cx="31890862" cy="16126890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090166" y="7569994"/>
            <a:ext cx="94973985" cy="16126890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09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794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81578" y="19457690"/>
            <a:ext cx="36387247" cy="6013940"/>
          </a:xfrm>
        </p:spPr>
        <p:txBody>
          <a:bodyPr anchor="t"/>
          <a:lstStyle>
            <a:lvl1pPr algn="l">
              <a:defRPr sz="12944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381578" y="12833947"/>
            <a:ext cx="36387247" cy="6623743"/>
          </a:xfrm>
        </p:spPr>
        <p:txBody>
          <a:bodyPr anchor="b"/>
          <a:lstStyle>
            <a:lvl1pPr marL="0" indent="0">
              <a:buNone/>
              <a:defRPr sz="6436">
                <a:solidFill>
                  <a:schemeClr val="tx1">
                    <a:tint val="75000"/>
                  </a:schemeClr>
                </a:solidFill>
              </a:defRPr>
            </a:lvl1pPr>
            <a:lvl2pPr marL="1476994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3990" indent="0">
              <a:buNone/>
              <a:defRPr sz="5163">
                <a:solidFill>
                  <a:schemeClr val="tx1">
                    <a:tint val="75000"/>
                  </a:schemeClr>
                </a:solidFill>
              </a:defRPr>
            </a:lvl3pPr>
            <a:lvl4pPr marL="4430984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4pPr>
            <a:lvl5pPr marL="5907979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5pPr>
            <a:lvl6pPr marL="7384973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6pPr>
            <a:lvl7pPr marL="8861968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7pPr>
            <a:lvl8pPr marL="10338963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8pPr>
            <a:lvl9pPr marL="11815957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83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090166" y="44102223"/>
            <a:ext cx="63432425" cy="124736674"/>
          </a:xfrm>
        </p:spPr>
        <p:txBody>
          <a:bodyPr/>
          <a:lstStyle>
            <a:lvl1pPr>
              <a:defRPr sz="9053"/>
            </a:lvl1pPr>
            <a:lvl2pPr>
              <a:defRPr sz="7780"/>
            </a:lvl2pPr>
            <a:lvl3pPr>
              <a:defRPr sz="6436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1236064" y="44102223"/>
            <a:ext cx="63432421" cy="124736674"/>
          </a:xfrm>
        </p:spPr>
        <p:txBody>
          <a:bodyPr/>
          <a:lstStyle>
            <a:lvl1pPr>
              <a:defRPr sz="9053"/>
            </a:lvl1pPr>
            <a:lvl2pPr>
              <a:defRPr sz="7780"/>
            </a:lvl2pPr>
            <a:lvl3pPr>
              <a:defRPr sz="6436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85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0427" y="1212603"/>
            <a:ext cx="38527673" cy="504666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140426" y="6777951"/>
            <a:ext cx="18914533" cy="2824727"/>
          </a:xfrm>
        </p:spPr>
        <p:txBody>
          <a:bodyPr anchor="b"/>
          <a:lstStyle>
            <a:lvl1pPr marL="0" indent="0">
              <a:buNone/>
              <a:defRPr sz="7780" b="1"/>
            </a:lvl1pPr>
            <a:lvl2pPr marL="1476994" indent="0">
              <a:buNone/>
              <a:defRPr sz="6436" b="1"/>
            </a:lvl2pPr>
            <a:lvl3pPr marL="2953990" indent="0">
              <a:buNone/>
              <a:defRPr sz="5800" b="1"/>
            </a:lvl3pPr>
            <a:lvl4pPr marL="4430984" indent="0">
              <a:buNone/>
              <a:defRPr sz="5163" b="1"/>
            </a:lvl4pPr>
            <a:lvl5pPr marL="5907979" indent="0">
              <a:buNone/>
              <a:defRPr sz="5163" b="1"/>
            </a:lvl5pPr>
            <a:lvl6pPr marL="7384973" indent="0">
              <a:buNone/>
              <a:defRPr sz="5163" b="1"/>
            </a:lvl6pPr>
            <a:lvl7pPr marL="8861968" indent="0">
              <a:buNone/>
              <a:defRPr sz="5163" b="1"/>
            </a:lvl7pPr>
            <a:lvl8pPr marL="10338963" indent="0">
              <a:buNone/>
              <a:defRPr sz="5163" b="1"/>
            </a:lvl8pPr>
            <a:lvl9pPr marL="11815957" indent="0">
              <a:buNone/>
              <a:defRPr sz="516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140426" y="9602678"/>
            <a:ext cx="18914533" cy="17446034"/>
          </a:xfrm>
        </p:spPr>
        <p:txBody>
          <a:bodyPr/>
          <a:lstStyle>
            <a:lvl1pPr>
              <a:defRPr sz="7780"/>
            </a:lvl1pPr>
            <a:lvl2pPr>
              <a:defRPr sz="6436"/>
            </a:lvl2pPr>
            <a:lvl3pPr>
              <a:defRPr sz="5800"/>
            </a:lvl3pPr>
            <a:lvl4pPr>
              <a:defRPr sz="5163"/>
            </a:lvl4pPr>
            <a:lvl5pPr>
              <a:defRPr sz="5163"/>
            </a:lvl5pPr>
            <a:lvl6pPr>
              <a:defRPr sz="5163"/>
            </a:lvl6pPr>
            <a:lvl7pPr>
              <a:defRPr sz="5163"/>
            </a:lvl7pPr>
            <a:lvl8pPr>
              <a:defRPr sz="5163"/>
            </a:lvl8pPr>
            <a:lvl9pPr>
              <a:defRPr sz="51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1746138" y="6777951"/>
            <a:ext cx="18921963" cy="2824727"/>
          </a:xfrm>
        </p:spPr>
        <p:txBody>
          <a:bodyPr anchor="b"/>
          <a:lstStyle>
            <a:lvl1pPr marL="0" indent="0">
              <a:buNone/>
              <a:defRPr sz="7780" b="1"/>
            </a:lvl1pPr>
            <a:lvl2pPr marL="1476994" indent="0">
              <a:buNone/>
              <a:defRPr sz="6436" b="1"/>
            </a:lvl2pPr>
            <a:lvl3pPr marL="2953990" indent="0">
              <a:buNone/>
              <a:defRPr sz="5800" b="1"/>
            </a:lvl3pPr>
            <a:lvl4pPr marL="4430984" indent="0">
              <a:buNone/>
              <a:defRPr sz="5163" b="1"/>
            </a:lvl4pPr>
            <a:lvl5pPr marL="5907979" indent="0">
              <a:buNone/>
              <a:defRPr sz="5163" b="1"/>
            </a:lvl5pPr>
            <a:lvl6pPr marL="7384973" indent="0">
              <a:buNone/>
              <a:defRPr sz="5163" b="1"/>
            </a:lvl6pPr>
            <a:lvl7pPr marL="8861968" indent="0">
              <a:buNone/>
              <a:defRPr sz="5163" b="1"/>
            </a:lvl7pPr>
            <a:lvl8pPr marL="10338963" indent="0">
              <a:buNone/>
              <a:defRPr sz="5163" b="1"/>
            </a:lvl8pPr>
            <a:lvl9pPr marL="11815957" indent="0">
              <a:buNone/>
              <a:defRPr sz="516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21746138" y="9602678"/>
            <a:ext cx="18921963" cy="17446034"/>
          </a:xfrm>
        </p:spPr>
        <p:txBody>
          <a:bodyPr/>
          <a:lstStyle>
            <a:lvl1pPr>
              <a:defRPr sz="7780"/>
            </a:lvl1pPr>
            <a:lvl2pPr>
              <a:defRPr sz="6436"/>
            </a:lvl2pPr>
            <a:lvl3pPr>
              <a:defRPr sz="5800"/>
            </a:lvl3pPr>
            <a:lvl4pPr>
              <a:defRPr sz="5163"/>
            </a:lvl4pPr>
            <a:lvl5pPr>
              <a:defRPr sz="5163"/>
            </a:lvl5pPr>
            <a:lvl6pPr>
              <a:defRPr sz="5163"/>
            </a:lvl6pPr>
            <a:lvl7pPr>
              <a:defRPr sz="5163"/>
            </a:lvl7pPr>
            <a:lvl8pPr>
              <a:defRPr sz="5163"/>
            </a:lvl8pPr>
            <a:lvl9pPr>
              <a:defRPr sz="51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80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13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147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0429" y="1205591"/>
            <a:ext cx="14083710" cy="5130774"/>
          </a:xfrm>
        </p:spPr>
        <p:txBody>
          <a:bodyPr anchor="b"/>
          <a:lstStyle>
            <a:lvl1pPr algn="l">
              <a:defRPr sz="643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736945" y="1205594"/>
            <a:ext cx="23931154" cy="25843120"/>
          </a:xfrm>
        </p:spPr>
        <p:txBody>
          <a:bodyPr/>
          <a:lstStyle>
            <a:lvl1pPr>
              <a:defRPr sz="10327"/>
            </a:lvl1pPr>
            <a:lvl2pPr>
              <a:defRPr sz="9053"/>
            </a:lvl2pPr>
            <a:lvl3pPr>
              <a:defRPr sz="7780"/>
            </a:lvl3pPr>
            <a:lvl4pPr>
              <a:defRPr sz="6436"/>
            </a:lvl4pPr>
            <a:lvl5pPr>
              <a:defRPr sz="6436"/>
            </a:lvl5pPr>
            <a:lvl6pPr>
              <a:defRPr sz="6436"/>
            </a:lvl6pPr>
            <a:lvl7pPr>
              <a:defRPr sz="6436"/>
            </a:lvl7pPr>
            <a:lvl8pPr>
              <a:defRPr sz="6436"/>
            </a:lvl8pPr>
            <a:lvl9pPr>
              <a:defRPr sz="643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140429" y="6336368"/>
            <a:ext cx="14083710" cy="20712346"/>
          </a:xfrm>
        </p:spPr>
        <p:txBody>
          <a:bodyPr/>
          <a:lstStyle>
            <a:lvl1pPr marL="0" indent="0">
              <a:buNone/>
              <a:defRPr sz="4527"/>
            </a:lvl1pPr>
            <a:lvl2pPr marL="1476994" indent="0">
              <a:buNone/>
              <a:defRPr sz="3890"/>
            </a:lvl2pPr>
            <a:lvl3pPr marL="2953990" indent="0">
              <a:buNone/>
              <a:defRPr sz="3254"/>
            </a:lvl3pPr>
            <a:lvl4pPr marL="4430984" indent="0">
              <a:buNone/>
              <a:defRPr sz="2900"/>
            </a:lvl4pPr>
            <a:lvl5pPr marL="5907979" indent="0">
              <a:buNone/>
              <a:defRPr sz="2900"/>
            </a:lvl5pPr>
            <a:lvl6pPr marL="7384973" indent="0">
              <a:buNone/>
              <a:defRPr sz="2900"/>
            </a:lvl6pPr>
            <a:lvl7pPr marL="8861968" indent="0">
              <a:buNone/>
              <a:defRPr sz="2900"/>
            </a:lvl7pPr>
            <a:lvl8pPr marL="10338963" indent="0">
              <a:buNone/>
              <a:defRPr sz="2900"/>
            </a:lvl8pPr>
            <a:lvl9pPr marL="11815957" indent="0">
              <a:buNone/>
              <a:defRPr sz="2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575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0771" y="21195983"/>
            <a:ext cx="25685115" cy="2502306"/>
          </a:xfrm>
        </p:spPr>
        <p:txBody>
          <a:bodyPr anchor="b"/>
          <a:lstStyle>
            <a:lvl1pPr algn="l">
              <a:defRPr sz="643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8390771" y="2705572"/>
            <a:ext cx="25685115" cy="18167985"/>
          </a:xfrm>
        </p:spPr>
        <p:txBody>
          <a:bodyPr/>
          <a:lstStyle>
            <a:lvl1pPr marL="0" indent="0">
              <a:buNone/>
              <a:defRPr sz="10327"/>
            </a:lvl1pPr>
            <a:lvl2pPr marL="1476994" indent="0">
              <a:buNone/>
              <a:defRPr sz="9053"/>
            </a:lvl2pPr>
            <a:lvl3pPr marL="2953990" indent="0">
              <a:buNone/>
              <a:defRPr sz="7780"/>
            </a:lvl3pPr>
            <a:lvl4pPr marL="4430984" indent="0">
              <a:buNone/>
              <a:defRPr sz="6436"/>
            </a:lvl4pPr>
            <a:lvl5pPr marL="5907979" indent="0">
              <a:buNone/>
              <a:defRPr sz="6436"/>
            </a:lvl5pPr>
            <a:lvl6pPr marL="7384973" indent="0">
              <a:buNone/>
              <a:defRPr sz="6436"/>
            </a:lvl6pPr>
            <a:lvl7pPr marL="8861968" indent="0">
              <a:buNone/>
              <a:defRPr sz="6436"/>
            </a:lvl7pPr>
            <a:lvl8pPr marL="10338963" indent="0">
              <a:buNone/>
              <a:defRPr sz="6436"/>
            </a:lvl8pPr>
            <a:lvl9pPr marL="11815957" indent="0">
              <a:buNone/>
              <a:defRPr sz="643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0771" y="23698289"/>
            <a:ext cx="25685115" cy="3553689"/>
          </a:xfrm>
        </p:spPr>
        <p:txBody>
          <a:bodyPr/>
          <a:lstStyle>
            <a:lvl1pPr marL="0" indent="0">
              <a:buNone/>
              <a:defRPr sz="4527"/>
            </a:lvl1pPr>
            <a:lvl2pPr marL="1476994" indent="0">
              <a:buNone/>
              <a:defRPr sz="3890"/>
            </a:lvl2pPr>
            <a:lvl3pPr marL="2953990" indent="0">
              <a:buNone/>
              <a:defRPr sz="3254"/>
            </a:lvl3pPr>
            <a:lvl4pPr marL="4430984" indent="0">
              <a:buNone/>
              <a:defRPr sz="2900"/>
            </a:lvl4pPr>
            <a:lvl5pPr marL="5907979" indent="0">
              <a:buNone/>
              <a:defRPr sz="2900"/>
            </a:lvl5pPr>
            <a:lvl6pPr marL="7384973" indent="0">
              <a:buNone/>
              <a:defRPr sz="2900"/>
            </a:lvl6pPr>
            <a:lvl7pPr marL="8861968" indent="0">
              <a:buNone/>
              <a:defRPr sz="2900"/>
            </a:lvl7pPr>
            <a:lvl8pPr marL="10338963" indent="0">
              <a:buNone/>
              <a:defRPr sz="2900"/>
            </a:lvl8pPr>
            <a:lvl9pPr marL="11815957" indent="0">
              <a:buNone/>
              <a:defRPr sz="2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56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140427" y="1212603"/>
            <a:ext cx="38527673" cy="5046662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140427" y="7065330"/>
            <a:ext cx="38527673" cy="19983384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2140426" y="28065053"/>
            <a:ext cx="9988657" cy="1612129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3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D7C44-EB51-4402-B9C4-0A66023C6A22}" type="datetimeFigureOut">
              <a:rPr kumimoji="1" lang="ja-JP" altLang="en-US" smtClean="0"/>
              <a:pPr/>
              <a:t>2021/9/1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4626247" y="28065053"/>
            <a:ext cx="13556033" cy="1612129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3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30679443" y="28065053"/>
            <a:ext cx="9988657" cy="1612129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3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E71D4-F42E-4F80-A737-7B29F50C6A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39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3990" rtl="0" eaLnBrk="1" latinLnBrk="0" hangingPunct="1">
        <a:spcBef>
          <a:spcPct val="0"/>
        </a:spcBef>
        <a:buNone/>
        <a:defRPr kumimoji="1" sz="142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746" indent="-1107746" algn="l" defTabSz="29539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0327" kern="1200">
          <a:solidFill>
            <a:schemeClr val="tx1"/>
          </a:solidFill>
          <a:latin typeface="+mn-lt"/>
          <a:ea typeface="+mn-ea"/>
          <a:cs typeface="+mn-cs"/>
        </a:defRPr>
      </a:lvl1pPr>
      <a:lvl2pPr marL="2400116" indent="-923122" algn="l" defTabSz="295399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9053" kern="1200">
          <a:solidFill>
            <a:schemeClr val="tx1"/>
          </a:solidFill>
          <a:latin typeface="+mn-lt"/>
          <a:ea typeface="+mn-ea"/>
          <a:cs typeface="+mn-cs"/>
        </a:defRPr>
      </a:lvl2pPr>
      <a:lvl3pPr marL="3692487" indent="-738498" algn="l" defTabSz="29539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7780" kern="1200">
          <a:solidFill>
            <a:schemeClr val="tx1"/>
          </a:solidFill>
          <a:latin typeface="+mn-lt"/>
          <a:ea typeface="+mn-ea"/>
          <a:cs typeface="+mn-cs"/>
        </a:defRPr>
      </a:lvl3pPr>
      <a:lvl4pPr marL="5169481" indent="-738498" algn="l" defTabSz="295399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6436" kern="1200">
          <a:solidFill>
            <a:schemeClr val="tx1"/>
          </a:solidFill>
          <a:latin typeface="+mn-lt"/>
          <a:ea typeface="+mn-ea"/>
          <a:cs typeface="+mn-cs"/>
        </a:defRPr>
      </a:lvl4pPr>
      <a:lvl5pPr marL="6646476" indent="-738498" algn="l" defTabSz="295399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6436" kern="1200">
          <a:solidFill>
            <a:schemeClr val="tx1"/>
          </a:solidFill>
          <a:latin typeface="+mn-lt"/>
          <a:ea typeface="+mn-ea"/>
          <a:cs typeface="+mn-cs"/>
        </a:defRPr>
      </a:lvl5pPr>
      <a:lvl6pPr marL="8123471" indent="-738498" algn="l" defTabSz="29539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6436" kern="1200">
          <a:solidFill>
            <a:schemeClr val="tx1"/>
          </a:solidFill>
          <a:latin typeface="+mn-lt"/>
          <a:ea typeface="+mn-ea"/>
          <a:cs typeface="+mn-cs"/>
        </a:defRPr>
      </a:lvl6pPr>
      <a:lvl7pPr marL="9600465" indent="-738498" algn="l" defTabSz="29539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6436" kern="1200">
          <a:solidFill>
            <a:schemeClr val="tx1"/>
          </a:solidFill>
          <a:latin typeface="+mn-lt"/>
          <a:ea typeface="+mn-ea"/>
          <a:cs typeface="+mn-cs"/>
        </a:defRPr>
      </a:lvl7pPr>
      <a:lvl8pPr marL="11077460" indent="-738498" algn="l" defTabSz="29539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6436" kern="1200">
          <a:solidFill>
            <a:schemeClr val="tx1"/>
          </a:solidFill>
          <a:latin typeface="+mn-lt"/>
          <a:ea typeface="+mn-ea"/>
          <a:cs typeface="+mn-cs"/>
        </a:defRPr>
      </a:lvl8pPr>
      <a:lvl9pPr marL="12554455" indent="-738498" algn="l" defTabSz="29539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64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953990" rtl="0" eaLnBrk="1" latinLnBrk="0" hangingPunct="1">
        <a:defRPr kumimoji="1"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994" algn="l" defTabSz="2953990" rtl="0" eaLnBrk="1" latinLnBrk="0" hangingPunct="1">
        <a:defRPr kumimoji="1"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3990" algn="l" defTabSz="2953990" rtl="0" eaLnBrk="1" latinLnBrk="0" hangingPunct="1">
        <a:defRPr kumimoji="1"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30984" algn="l" defTabSz="2953990" rtl="0" eaLnBrk="1" latinLnBrk="0" hangingPunct="1">
        <a:defRPr kumimoji="1"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7979" algn="l" defTabSz="2953990" rtl="0" eaLnBrk="1" latinLnBrk="0" hangingPunct="1">
        <a:defRPr kumimoji="1"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4973" algn="l" defTabSz="2953990" rtl="0" eaLnBrk="1" latinLnBrk="0" hangingPunct="1">
        <a:defRPr kumimoji="1"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61968" algn="l" defTabSz="2953990" rtl="0" eaLnBrk="1" latinLnBrk="0" hangingPunct="1">
        <a:defRPr kumimoji="1"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8963" algn="l" defTabSz="2953990" rtl="0" eaLnBrk="1" latinLnBrk="0" hangingPunct="1">
        <a:defRPr kumimoji="1"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15957" algn="l" defTabSz="2953990" rtl="0" eaLnBrk="1" latinLnBrk="0" hangingPunct="1">
        <a:defRPr kumimoji="1"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C8859CF-F33E-44C4-BE95-1CFEB84CD014}"/>
              </a:ext>
            </a:extLst>
          </p:cNvPr>
          <p:cNvSpPr/>
          <p:nvPr/>
        </p:nvSpPr>
        <p:spPr>
          <a:xfrm>
            <a:off x="11295731" y="5130875"/>
            <a:ext cx="20217062" cy="2595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8134" b="1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ポスターは</a:t>
            </a:r>
            <a:endParaRPr lang="en-US" altLang="ja-JP" sz="8134" b="1" dirty="0">
              <a:solidFill>
                <a:srgbClr val="FF0000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8134" b="1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このページに作成してください。</a:t>
            </a:r>
            <a:endParaRPr lang="en-US" altLang="ja-JP" sz="8134" b="1" dirty="0">
              <a:solidFill>
                <a:srgbClr val="FF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2DED19A-1019-4E3A-AD91-D579606874B2}"/>
              </a:ext>
            </a:extLst>
          </p:cNvPr>
          <p:cNvSpPr/>
          <p:nvPr/>
        </p:nvSpPr>
        <p:spPr>
          <a:xfrm>
            <a:off x="9726153" y="9883403"/>
            <a:ext cx="23356217" cy="44767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4222" indent="-404222">
              <a:buFont typeface="Arial" panose="020B0604020202020204" pitchFamily="34" charset="0"/>
              <a:buChar char="•"/>
            </a:pPr>
            <a:r>
              <a:rPr lang="ja-JP" altLang="en-US" sz="6000" b="1" dirty="0">
                <a:solidFill>
                  <a:srgbClr val="FF0000"/>
                </a:solidFill>
                <a:latin typeface="+mn-ea"/>
              </a:rPr>
              <a:t>ポスタースライドのサイズは</a:t>
            </a:r>
            <a:r>
              <a:rPr lang="en-US" altLang="ja-JP" sz="6000" b="1" dirty="0">
                <a:solidFill>
                  <a:srgbClr val="FF0000"/>
                </a:solidFill>
                <a:latin typeface="+mn-ea"/>
              </a:rPr>
              <a:t>A0</a:t>
            </a:r>
            <a:r>
              <a:rPr lang="ja-JP" altLang="en-US" sz="6000" b="1" dirty="0">
                <a:solidFill>
                  <a:srgbClr val="FF0000"/>
                </a:solidFill>
                <a:latin typeface="+mn-ea"/>
              </a:rPr>
              <a:t>横版（縦</a:t>
            </a:r>
            <a:r>
              <a:rPr lang="en-US" altLang="ja-JP" sz="6000" b="1" dirty="0">
                <a:solidFill>
                  <a:srgbClr val="FF0000"/>
                </a:solidFill>
                <a:latin typeface="+mn-ea"/>
              </a:rPr>
              <a:t>841mm×</a:t>
            </a:r>
            <a:r>
              <a:rPr lang="ja-JP" altLang="en-US" sz="6000" b="1" dirty="0">
                <a:solidFill>
                  <a:srgbClr val="FF0000"/>
                </a:solidFill>
                <a:latin typeface="+mn-ea"/>
              </a:rPr>
              <a:t>横</a:t>
            </a:r>
            <a:r>
              <a:rPr lang="en-US" altLang="ja-JP" sz="6000" b="1" dirty="0">
                <a:solidFill>
                  <a:srgbClr val="FF0000"/>
                </a:solidFill>
                <a:latin typeface="+mn-ea"/>
              </a:rPr>
              <a:t>1189mm</a:t>
            </a:r>
            <a:r>
              <a:rPr lang="ja-JP" altLang="en-US" sz="6000" b="1" dirty="0">
                <a:solidFill>
                  <a:srgbClr val="FF0000"/>
                </a:solidFill>
                <a:latin typeface="+mn-ea"/>
              </a:rPr>
              <a:t>）となります。</a:t>
            </a:r>
          </a:p>
          <a:p>
            <a:pPr marL="404222" indent="-404222">
              <a:buFont typeface="Arial" panose="020B0604020202020204" pitchFamily="34" charset="0"/>
              <a:buChar char="•"/>
            </a:pPr>
            <a:r>
              <a:rPr lang="ja-JP" altLang="en-US" sz="4200" dirty="0">
                <a:solidFill>
                  <a:schemeClr val="tx1"/>
                </a:solidFill>
                <a:latin typeface="+mn-ea"/>
              </a:rPr>
              <a:t>通常パソコンに初期状態でインストールされている、</a:t>
            </a:r>
            <a:r>
              <a:rPr lang="en-US" altLang="ja-JP" sz="4200" dirty="0">
                <a:solidFill>
                  <a:schemeClr val="tx1"/>
                </a:solidFill>
                <a:latin typeface="+mn-ea"/>
              </a:rPr>
              <a:t>OS</a:t>
            </a:r>
            <a:r>
              <a:rPr lang="ja-JP" altLang="en-US" sz="4200" dirty="0">
                <a:solidFill>
                  <a:schemeClr val="tx1"/>
                </a:solidFill>
                <a:latin typeface="+mn-ea"/>
              </a:rPr>
              <a:t>標準フォントをお使いください。</a:t>
            </a:r>
          </a:p>
          <a:p>
            <a:r>
              <a:rPr lang="ja-JP" altLang="en-US" sz="4200" dirty="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ja-JP" sz="420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4200" dirty="0">
                <a:solidFill>
                  <a:schemeClr val="tx1"/>
                </a:solidFill>
                <a:latin typeface="+mn-ea"/>
              </a:rPr>
              <a:t>日本語</a:t>
            </a:r>
            <a:r>
              <a:rPr lang="en-US" altLang="ja-JP" sz="4200" dirty="0">
                <a:solidFill>
                  <a:schemeClr val="tx1"/>
                </a:solidFill>
                <a:latin typeface="+mn-ea"/>
              </a:rPr>
              <a:t>】MS</a:t>
            </a:r>
            <a:r>
              <a:rPr lang="ja-JP" altLang="en-US" sz="4200" dirty="0">
                <a:solidFill>
                  <a:schemeClr val="tx1"/>
                </a:solidFill>
                <a:latin typeface="+mn-ea"/>
              </a:rPr>
              <a:t>ゴシック、</a:t>
            </a:r>
            <a:r>
              <a:rPr lang="en-US" altLang="ja-JP" sz="4200" dirty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4200" dirty="0">
                <a:solidFill>
                  <a:schemeClr val="tx1"/>
                </a:solidFill>
                <a:latin typeface="+mn-ea"/>
              </a:rPr>
              <a:t>ゴシック、</a:t>
            </a:r>
            <a:r>
              <a:rPr lang="en-US" altLang="ja-JP" sz="4200" dirty="0">
                <a:solidFill>
                  <a:schemeClr val="tx1"/>
                </a:solidFill>
                <a:latin typeface="+mn-ea"/>
              </a:rPr>
              <a:t>MS</a:t>
            </a:r>
            <a:r>
              <a:rPr lang="ja-JP" altLang="en-US" sz="4200" dirty="0">
                <a:solidFill>
                  <a:schemeClr val="tx1"/>
                </a:solidFill>
                <a:latin typeface="+mn-ea"/>
              </a:rPr>
              <a:t>明朝、</a:t>
            </a:r>
            <a:r>
              <a:rPr lang="en-US" altLang="ja-JP" sz="4200" dirty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4200" dirty="0">
                <a:solidFill>
                  <a:schemeClr val="tx1"/>
                </a:solidFill>
                <a:latin typeface="+mn-ea"/>
              </a:rPr>
              <a:t>明朝、メイリオ、</a:t>
            </a:r>
            <a:r>
              <a:rPr lang="en-US" altLang="ja-JP" sz="4200" dirty="0" err="1">
                <a:solidFill>
                  <a:schemeClr val="tx1"/>
                </a:solidFill>
                <a:latin typeface="+mn-ea"/>
              </a:rPr>
              <a:t>Meiryo</a:t>
            </a:r>
            <a:r>
              <a:rPr lang="en-US" altLang="ja-JP" sz="4200" dirty="0">
                <a:solidFill>
                  <a:schemeClr val="tx1"/>
                </a:solidFill>
                <a:latin typeface="+mn-ea"/>
              </a:rPr>
              <a:t> UI</a:t>
            </a:r>
            <a:r>
              <a:rPr lang="ja-JP" altLang="en-US" sz="4200" dirty="0" err="1">
                <a:solidFill>
                  <a:schemeClr val="tx1"/>
                </a:solidFill>
                <a:latin typeface="+mn-ea"/>
              </a:rPr>
              <a:t>、</a:t>
            </a:r>
            <a:r>
              <a:rPr lang="ja-JP" altLang="en-US" sz="4200" dirty="0">
                <a:solidFill>
                  <a:schemeClr val="tx1"/>
                </a:solidFill>
                <a:latin typeface="+mn-ea"/>
              </a:rPr>
              <a:t>游ゴシック・游明朝、ヒラギノ</a:t>
            </a:r>
            <a:endParaRPr lang="en-US" altLang="ja-JP" sz="4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4200" dirty="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ja-JP" sz="420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4200" dirty="0">
                <a:solidFill>
                  <a:schemeClr val="tx1"/>
                </a:solidFill>
                <a:latin typeface="+mn-ea"/>
              </a:rPr>
              <a:t>英語</a:t>
            </a:r>
            <a:r>
              <a:rPr lang="en-US" altLang="ja-JP" sz="4200" dirty="0">
                <a:solidFill>
                  <a:schemeClr val="tx1"/>
                </a:solidFill>
                <a:latin typeface="+mn-ea"/>
              </a:rPr>
              <a:t>】Times New Roman, Arial, Arial Black, Arial Narrow, Century, Century Gothic, Courier, Courier New, Georgia</a:t>
            </a:r>
            <a:endParaRPr lang="ja-JP" altLang="en-US" sz="42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08377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391C23C-E797-44E5-A03A-1738526FDB34}"/>
              </a:ext>
            </a:extLst>
          </p:cNvPr>
          <p:cNvSpPr/>
          <p:nvPr/>
        </p:nvSpPr>
        <p:spPr>
          <a:xfrm>
            <a:off x="1674070" y="1282332"/>
            <a:ext cx="39600000" cy="432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81B8CAD-B6EA-468F-AA61-2A4B1D752D96}"/>
              </a:ext>
            </a:extLst>
          </p:cNvPr>
          <p:cNvSpPr/>
          <p:nvPr/>
        </p:nvSpPr>
        <p:spPr>
          <a:xfrm>
            <a:off x="1677555" y="1282332"/>
            <a:ext cx="4320000" cy="432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163BEC5-7689-4647-8449-8EB7BB8CE0D6}"/>
              </a:ext>
            </a:extLst>
          </p:cNvPr>
          <p:cNvSpPr/>
          <p:nvPr/>
        </p:nvSpPr>
        <p:spPr>
          <a:xfrm>
            <a:off x="2793439" y="2087457"/>
            <a:ext cx="2088232" cy="270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0" dirty="0">
                <a:solidFill>
                  <a:schemeClr val="tx1"/>
                </a:solidFill>
                <a:latin typeface="+mn-ea"/>
              </a:rPr>
              <a:t>１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0B8534B-B470-41E3-8169-F01E7D086765}"/>
              </a:ext>
            </a:extLst>
          </p:cNvPr>
          <p:cNvSpPr/>
          <p:nvPr/>
        </p:nvSpPr>
        <p:spPr>
          <a:xfrm>
            <a:off x="6642622" y="2087457"/>
            <a:ext cx="14761640" cy="270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6000" dirty="0">
                <a:solidFill>
                  <a:schemeClr val="tx1"/>
                </a:solidFill>
                <a:latin typeface="+mn-ea"/>
              </a:rPr>
              <a:t>薬剤師レジデント制度の今後について</a:t>
            </a:r>
            <a:endParaRPr lang="en-US" altLang="ja-JP" sz="60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6000" dirty="0">
                <a:solidFill>
                  <a:schemeClr val="tx1"/>
                </a:solidFill>
                <a:latin typeface="+mn-ea"/>
              </a:rPr>
              <a:t>駒込大学病院　薬剤部</a:t>
            </a:r>
            <a:endParaRPr lang="en-US" altLang="ja-JP" sz="60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6000" dirty="0">
                <a:solidFill>
                  <a:schemeClr val="tx1"/>
                </a:solidFill>
                <a:latin typeface="+mn-ea"/>
              </a:rPr>
              <a:t>〇駒込　太郎、駒込　次郎、駒込　花子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504DAB9-5AFD-46FB-B602-E40FF600206B}"/>
              </a:ext>
            </a:extLst>
          </p:cNvPr>
          <p:cNvSpPr/>
          <p:nvPr/>
        </p:nvSpPr>
        <p:spPr>
          <a:xfrm>
            <a:off x="1674070" y="6597871"/>
            <a:ext cx="39600000" cy="22007611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9A4AA56-8D0C-4188-B093-212424ACA7CF}"/>
              </a:ext>
            </a:extLst>
          </p:cNvPr>
          <p:cNvSpPr/>
          <p:nvPr/>
        </p:nvSpPr>
        <p:spPr>
          <a:xfrm>
            <a:off x="2289142" y="7075091"/>
            <a:ext cx="25235799" cy="270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6000" dirty="0">
                <a:solidFill>
                  <a:srgbClr val="FF0000"/>
                </a:solidFill>
                <a:latin typeface="+mn-ea"/>
              </a:rPr>
              <a:t>背景</a:t>
            </a:r>
            <a:endParaRPr lang="en-US" altLang="ja-JP" sz="600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600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4000" dirty="0">
                <a:solidFill>
                  <a:schemeClr val="tx1"/>
                </a:solidFill>
                <a:latin typeface="+mn-ea"/>
              </a:rPr>
              <a:t>日本の薬剤師レジデント制度は～</a:t>
            </a:r>
            <a:endParaRPr lang="en-US" altLang="ja-JP" sz="4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2512419-9A40-42A9-A1E9-01F16D2BF7E0}"/>
              </a:ext>
            </a:extLst>
          </p:cNvPr>
          <p:cNvSpPr txBox="1"/>
          <p:nvPr/>
        </p:nvSpPr>
        <p:spPr>
          <a:xfrm>
            <a:off x="220895" y="107454"/>
            <a:ext cx="46607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600" dirty="0"/>
              <a:t>ポスター　</a:t>
            </a:r>
            <a:r>
              <a:rPr kumimoji="1" lang="ja-JP" altLang="en-US" sz="6600" dirty="0"/>
              <a:t>例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9DE7240-93F0-4026-B12A-F31F34032615}"/>
              </a:ext>
            </a:extLst>
          </p:cNvPr>
          <p:cNvSpPr txBox="1"/>
          <p:nvPr/>
        </p:nvSpPr>
        <p:spPr>
          <a:xfrm>
            <a:off x="5997555" y="10780380"/>
            <a:ext cx="1997534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/>
              <a:t>利益相反（</a:t>
            </a:r>
            <a:r>
              <a:rPr kumimoji="1" lang="en-US" altLang="ja-JP" sz="5400" dirty="0"/>
              <a:t>COI</a:t>
            </a:r>
            <a:r>
              <a:rPr kumimoji="1" lang="ja-JP" altLang="en-US" sz="5400" dirty="0"/>
              <a:t>）に関する情報開示について</a:t>
            </a:r>
          </a:p>
          <a:p>
            <a:r>
              <a:rPr kumimoji="1" lang="ja-JP" altLang="en-US" sz="5400" dirty="0"/>
              <a:t>当日の発表時に利益相反についての情報開示をお願いいたします。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25461489-1289-45D2-A35E-3BEEAA500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8599" y="14260516"/>
            <a:ext cx="6688360" cy="149379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ja-JP" altLang="en-US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11</a:t>
            </a:r>
            <a:r>
              <a:rPr kumimoji="0" lang="ja-JP" altLang="en-US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回日本薬剤師レジデントフォーラム</a:t>
            </a:r>
            <a:br>
              <a:rPr kumimoji="0" lang="en-US" altLang="ja-JP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利益相反の開示</a:t>
            </a:r>
            <a:br>
              <a:rPr kumimoji="0" lang="en-US" altLang="ja-JP" sz="36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400" b="1" i="1" kern="0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1800" b="1" i="1" kern="0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</a:t>
            </a:r>
            <a:r>
              <a:rPr kumimoji="0" lang="en-US" altLang="ja-JP" sz="1800" b="1" i="1" kern="0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09A070A-B6E9-4F06-9D4C-B62865E14DBA}"/>
              </a:ext>
            </a:extLst>
          </p:cNvPr>
          <p:cNvSpPr/>
          <p:nvPr/>
        </p:nvSpPr>
        <p:spPr>
          <a:xfrm>
            <a:off x="6211181" y="14119319"/>
            <a:ext cx="7203197" cy="36724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">
            <a:extLst>
              <a:ext uri="{FF2B5EF4-FFF2-40B4-BE49-F238E27FC236}">
                <a16:creationId xmlns:a16="http://schemas.microsoft.com/office/drawing/2014/main" id="{1466458B-00A6-409A-B7C9-13517CA97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57092" y="24792990"/>
            <a:ext cx="6688360" cy="1614947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ja-JP" altLang="en-US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11</a:t>
            </a:r>
            <a:r>
              <a:rPr kumimoji="0" lang="ja-JP" altLang="en-US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回日本薬剤師レジデントフォーラム</a:t>
            </a:r>
            <a:br>
              <a:rPr kumimoji="0" lang="en-US" altLang="ja-JP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利益相反の開示</a:t>
            </a:r>
            <a:br>
              <a:rPr kumimoji="0" lang="en-US" altLang="ja-JP" sz="36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400" b="1" i="1" kern="0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1800" b="1" i="1" kern="0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</a:t>
            </a:r>
            <a:r>
              <a:rPr kumimoji="0" lang="en-US" altLang="ja-JP" sz="1800" b="1" i="1" kern="0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7C40C52-5CB3-4F2D-9C31-E9EF4A3EB5A4}"/>
              </a:ext>
            </a:extLst>
          </p:cNvPr>
          <p:cNvSpPr/>
          <p:nvPr/>
        </p:nvSpPr>
        <p:spPr>
          <a:xfrm>
            <a:off x="33899674" y="24651794"/>
            <a:ext cx="7203197" cy="36724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ECBCEAA-FCCB-4395-84AE-100A8E9B9FE4}"/>
              </a:ext>
            </a:extLst>
          </p:cNvPr>
          <p:cNvSpPr txBox="1"/>
          <p:nvPr/>
        </p:nvSpPr>
        <p:spPr>
          <a:xfrm>
            <a:off x="35562279" y="26719738"/>
            <a:ext cx="38779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1800" dirty="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18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1800" dirty="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1800" dirty="0">
                <a:latin typeface="Arial" panose="020B0604020202020204" pitchFamily="34" charset="0"/>
              </a:rPr>
              <a:t>利益相反</a:t>
            </a:r>
            <a:r>
              <a:rPr lang="ja-JP" altLang="ja-JP" sz="1800" dirty="0">
                <a:latin typeface="ＭＳ Ｐゴシック" panose="020B0600070205080204" pitchFamily="50" charset="-128"/>
              </a:rPr>
              <a:t>はありません。</a:t>
            </a:r>
            <a:endParaRPr lang="ja-JP" altLang="ja-JP" sz="1800" b="1" dirty="0">
              <a:latin typeface="ＭＳ Ｐゴシック" panose="020B060007020508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39CCD5C-303C-4436-921C-A9CD77D50F3D}"/>
              </a:ext>
            </a:extLst>
          </p:cNvPr>
          <p:cNvSpPr txBox="1"/>
          <p:nvPr/>
        </p:nvSpPr>
        <p:spPr>
          <a:xfrm>
            <a:off x="33504005" y="23282872"/>
            <a:ext cx="32579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dirty="0"/>
              <a:t>COI</a:t>
            </a:r>
            <a:r>
              <a:rPr kumimoji="1" lang="ja-JP" altLang="en-US" sz="5400" dirty="0"/>
              <a:t>配置例</a:t>
            </a:r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19F03D81-D0B3-4EEA-9412-F0FE6576FAED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4527137" y="16124700"/>
            <a:ext cx="6842765" cy="77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2000" dirty="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20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2000" dirty="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2000" dirty="0">
                <a:latin typeface="Arial" panose="020B0604020202020204" pitchFamily="34" charset="0"/>
              </a:rPr>
              <a:t>利益相反</a:t>
            </a:r>
            <a:r>
              <a:rPr lang="ja-JP" altLang="ja-JP" sz="2000" dirty="0">
                <a:latin typeface="ＭＳ Ｐゴシック" panose="020B0600070205080204" pitchFamily="50" charset="-128"/>
              </a:rPr>
              <a:t>はありません。</a:t>
            </a:r>
            <a:endParaRPr lang="ja-JP" altLang="ja-JP" sz="2000" b="1" dirty="0">
              <a:latin typeface="ＭＳ Ｐゴシック" panose="020B0600070205080204" pitchFamily="50" charset="-128"/>
            </a:endParaRPr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C2612B7C-BDD8-4968-8238-63B4648DD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95426" y="14260515"/>
            <a:ext cx="6688360" cy="1614947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ja-JP" altLang="en-US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11</a:t>
            </a:r>
            <a:r>
              <a:rPr kumimoji="0" lang="ja-JP" altLang="en-US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回日本薬剤師レジデントフォーラム</a:t>
            </a:r>
            <a:br>
              <a:rPr kumimoji="0" lang="en-US" altLang="ja-JP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利益相反の開示</a:t>
            </a:r>
            <a:br>
              <a:rPr kumimoji="0" lang="en-US" altLang="ja-JP" sz="36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400" b="1" i="1" kern="0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1800" b="1" i="1" kern="0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</a:t>
            </a:r>
            <a:r>
              <a:rPr kumimoji="0" lang="en-US" altLang="ja-JP" sz="1800" b="1" i="1" kern="0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57FF424-5CD8-45A8-A5B0-E7043DC935BE}"/>
              </a:ext>
            </a:extLst>
          </p:cNvPr>
          <p:cNvSpPr/>
          <p:nvPr/>
        </p:nvSpPr>
        <p:spPr>
          <a:xfrm>
            <a:off x="14338008" y="14119319"/>
            <a:ext cx="7203197" cy="36724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7C8C0A2-D319-40E0-BB7C-1C239C1DA3C4}"/>
              </a:ext>
            </a:extLst>
          </p:cNvPr>
          <p:cNvSpPr txBox="1"/>
          <p:nvPr/>
        </p:nvSpPr>
        <p:spPr>
          <a:xfrm>
            <a:off x="7435463" y="15848307"/>
            <a:ext cx="4772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開示すべき利益相反は以下のとおりです。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DDCB36E-4EC3-41A8-A290-FE22358FAFD1}"/>
              </a:ext>
            </a:extLst>
          </p:cNvPr>
          <p:cNvSpPr txBox="1"/>
          <p:nvPr/>
        </p:nvSpPr>
        <p:spPr>
          <a:xfrm>
            <a:off x="7005760" y="16476420"/>
            <a:ext cx="5614037" cy="15204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1600" b="1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研究費：</a:t>
            </a:r>
            <a:r>
              <a:rPr kumimoji="0" lang="en-US" altLang="ja-JP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○○</a:t>
            </a:r>
            <a:r>
              <a:rPr kumimoji="0" lang="ja-JP" altLang="en-US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製薬、ＸＸ薬品工業、</a:t>
            </a:r>
            <a:r>
              <a:rPr kumimoji="0" lang="en-US" altLang="ja-JP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□□</a:t>
            </a:r>
            <a:r>
              <a:rPr kumimoji="0" lang="ja-JP" altLang="en-US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kumimoji="0" lang="en-US" altLang="ja-JP" sz="1600" kern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1600" b="1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0" lang="ja-JP" altLang="en-US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役員・顧問職：</a:t>
            </a:r>
            <a:r>
              <a:rPr kumimoji="0" lang="en-US" altLang="ja-JP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××</a:t>
            </a:r>
            <a:r>
              <a:rPr kumimoji="0" lang="ja-JP" altLang="en-US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社</a:t>
            </a:r>
            <a:endParaRPr kumimoji="0" lang="en-US" altLang="ja-JP" sz="1600" kern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株：△△株式会社</a:t>
            </a:r>
            <a:endParaRPr kumimoji="0" lang="en-US" altLang="ja-JP" sz="1600" kern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特許使用料</a:t>
            </a:r>
            <a:endParaRPr kumimoji="0" lang="en-US" altLang="ja-JP" sz="1600" kern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講演料：</a:t>
            </a:r>
            <a:r>
              <a:rPr kumimoji="0" lang="en-US" altLang="ja-JP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○○</a:t>
            </a:r>
            <a:r>
              <a:rPr kumimoji="0" lang="ja-JP" altLang="en-US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製薬、ＸＸ薬品、</a:t>
            </a:r>
            <a:endParaRPr kumimoji="0" lang="en-US" altLang="ja-JP" sz="1600" kern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0000"/>
              </a:lnSpc>
              <a:defRPr/>
            </a:pPr>
            <a:r>
              <a:rPr kumimoji="0" lang="ja-JP" altLang="en-US" sz="16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寄附講座：△△製薬　　</a:t>
            </a:r>
            <a:r>
              <a:rPr lang="ja-JP" altLang="en-US" sz="1600" dirty="0"/>
              <a:t>（注：該当するもののみ記載）</a:t>
            </a:r>
            <a:r>
              <a:rPr kumimoji="0" lang="ja-JP" altLang="en-US" sz="16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1600" kern="0" dirty="0">
              <a:latin typeface="ＭＳ Ｐゴシック" pitchFamily="28" charset="-128"/>
              <a:ea typeface="ＭＳ Ｐゴシック" pitchFamily="28" charset="-128"/>
            </a:endParaRPr>
          </a:p>
          <a:p>
            <a:endParaRPr kumimoji="1" lang="ja-JP" altLang="en-US" sz="1600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C46AFCA-6619-450B-8687-8E78B125D33A}"/>
              </a:ext>
            </a:extLst>
          </p:cNvPr>
          <p:cNvSpPr txBox="1"/>
          <p:nvPr/>
        </p:nvSpPr>
        <p:spPr>
          <a:xfrm>
            <a:off x="5997555" y="13075769"/>
            <a:ext cx="6683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【</a:t>
            </a:r>
            <a:r>
              <a:rPr kumimoji="1" lang="ja-JP" altLang="en-US" sz="4000" dirty="0"/>
              <a:t>開示すべき情報</a:t>
            </a:r>
            <a:r>
              <a:rPr kumimoji="1" lang="en-US" altLang="ja-JP" sz="4000" dirty="0"/>
              <a:t>】</a:t>
            </a:r>
            <a:r>
              <a:rPr kumimoji="1" lang="ja-JP" altLang="en-US" sz="4000" dirty="0"/>
              <a:t>が有る場合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C76D566-DDF6-401C-8009-3043C0156EA7}"/>
              </a:ext>
            </a:extLst>
          </p:cNvPr>
          <p:cNvSpPr txBox="1"/>
          <p:nvPr/>
        </p:nvSpPr>
        <p:spPr>
          <a:xfrm>
            <a:off x="14338008" y="13119626"/>
            <a:ext cx="67265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【</a:t>
            </a:r>
            <a:r>
              <a:rPr kumimoji="1" lang="ja-JP" altLang="en-US" sz="4000" dirty="0"/>
              <a:t>開示すべき情報</a:t>
            </a:r>
            <a:r>
              <a:rPr kumimoji="1" lang="en-US" altLang="ja-JP" sz="4000" dirty="0"/>
              <a:t>】</a:t>
            </a:r>
            <a:r>
              <a:rPr kumimoji="1" lang="ja-JP" altLang="en-US" sz="4000" dirty="0"/>
              <a:t>が</a:t>
            </a:r>
            <a:r>
              <a:rPr lang="ja-JP" altLang="en-US" sz="4000" dirty="0"/>
              <a:t>無い</a:t>
            </a:r>
            <a:r>
              <a:rPr kumimoji="1" lang="ja-JP" altLang="en-US" sz="4000" dirty="0"/>
              <a:t>場合</a:t>
            </a:r>
          </a:p>
        </p:txBody>
      </p:sp>
    </p:spTree>
    <p:extLst>
      <p:ext uri="{BB962C8B-B14F-4D97-AF65-F5344CB8AC3E}">
        <p14:creationId xmlns:p14="http://schemas.microsoft.com/office/powerpoint/2010/main" val="77146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345</Words>
  <Application>Microsoft Office PowerPoint</Application>
  <PresentationFormat>ユーザー設定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Tomohiro Omura</dc:creator>
  <cp:lastModifiedBy>ふる まさ</cp:lastModifiedBy>
  <cp:revision>22</cp:revision>
  <cp:lastPrinted>2019-12-25T00:26:16Z</cp:lastPrinted>
  <dcterms:created xsi:type="dcterms:W3CDTF">2017-04-12T03:50:14Z</dcterms:created>
  <dcterms:modified xsi:type="dcterms:W3CDTF">2021-09-01T11:57:01Z</dcterms:modified>
</cp:coreProperties>
</file>